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deyoshi Takakura (高倉 秀義) / ［東］Ｍ３" userId="708facd6-39ef-4834-b2f8-e10088207e6c" providerId="ADAL" clId="{2CFA7774-C5EB-4FBE-8851-A981D3DAFBC9}"/>
    <pc:docChg chg="custSel modSld">
      <pc:chgData name="Hideyoshi Takakura (高倉 秀義) / ［東］Ｍ３" userId="708facd6-39ef-4834-b2f8-e10088207e6c" providerId="ADAL" clId="{2CFA7774-C5EB-4FBE-8851-A981D3DAFBC9}" dt="2023-04-21T01:42:32.706" v="3" actId="404"/>
      <pc:docMkLst>
        <pc:docMk/>
      </pc:docMkLst>
      <pc:sldChg chg="modSp mod">
        <pc:chgData name="Hideyoshi Takakura (高倉 秀義) / ［東］Ｍ３" userId="708facd6-39ef-4834-b2f8-e10088207e6c" providerId="ADAL" clId="{2CFA7774-C5EB-4FBE-8851-A981D3DAFBC9}" dt="2023-04-21T01:42:32.706" v="3" actId="404"/>
        <pc:sldMkLst>
          <pc:docMk/>
          <pc:sldMk cId="2537405147" sldId="256"/>
        </pc:sldMkLst>
        <pc:spChg chg="mod">
          <ac:chgData name="Hideyoshi Takakura (高倉 秀義) / ［東］Ｍ３" userId="708facd6-39ef-4834-b2f8-e10088207e6c" providerId="ADAL" clId="{2CFA7774-C5EB-4FBE-8851-A981D3DAFBC9}" dt="2023-04-21T01:42:29.600" v="2" actId="403"/>
          <ac:spMkLst>
            <pc:docMk/>
            <pc:sldMk cId="2537405147" sldId="256"/>
            <ac:spMk id="2" creationId="{1A0A84F3-8B17-4EB8-B7BF-235664FE986B}"/>
          </ac:spMkLst>
        </pc:spChg>
        <pc:spChg chg="mod">
          <ac:chgData name="Hideyoshi Takakura (高倉 秀義) / ［東］Ｍ３" userId="708facd6-39ef-4834-b2f8-e10088207e6c" providerId="ADAL" clId="{2CFA7774-C5EB-4FBE-8851-A981D3DAFBC9}" dt="2023-04-21T01:42:26.378" v="1" actId="27636"/>
          <ac:spMkLst>
            <pc:docMk/>
            <pc:sldMk cId="2537405147" sldId="256"/>
            <ac:spMk id="4" creationId="{0E7E52D8-F56F-40DB-98E8-90BC2CBB3B9E}"/>
          </ac:spMkLst>
        </pc:spChg>
        <pc:spChg chg="mod">
          <ac:chgData name="Hideyoshi Takakura (高倉 秀義) / ［東］Ｍ３" userId="708facd6-39ef-4834-b2f8-e10088207e6c" providerId="ADAL" clId="{2CFA7774-C5EB-4FBE-8851-A981D3DAFBC9}" dt="2023-04-21T01:42:32.706" v="3" actId="404"/>
          <ac:spMkLst>
            <pc:docMk/>
            <pc:sldMk cId="2537405147" sldId="256"/>
            <ac:spMk id="5" creationId="{8C3227CC-C3ED-462B-A09C-9C29547679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DBB90-F12F-4FBE-A796-FA38529A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249903-2B4A-4A9E-8788-D010F142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80021-6294-4544-8FAD-48B00AD6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24D71-C8C6-410B-9D7D-BE9189D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74DB9-2C3E-4099-A822-18D843F4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BD736-232B-46B6-9707-DD33BF3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189A-59D1-4619-88F1-B0031289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0D129-892D-457D-886F-3FE9497C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7BD13-5EAB-4914-A36D-68E74F0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DBDB4-8240-47A8-ACF3-0BA5508F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7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79E637-14EE-499A-B30A-2D2B04DD2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D8124-AE10-4AD0-9EB5-74CAF9DA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A429E-F018-460D-8A5A-5822B5F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8D6CB-2FE3-4562-85CD-B1057536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1AED4-6783-4E3E-B4E8-CBB907F8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075BD-3E01-442E-B936-B964220C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AAA63-7F33-400F-887E-064CB70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96D25-CA0D-4E48-9F57-9B923AC2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FD48-04BF-4BC7-9906-E9022415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4A69-B524-4C47-828C-7477B1FC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6C2FA-AD8A-4184-B558-547D17CB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BBF3F-DB3C-4AB7-9E0F-BEC96814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68C19-2EDD-49ED-A05A-28D44FEE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41597-F71B-4C79-8E68-F9E4BA8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AF475-A234-43C6-B229-877FDD52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6D36-BA2A-478F-A956-93EDB2C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51FF8-0041-4119-9511-4A0889AE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ADA74E-D7D5-4646-BFA4-4113C07E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B7A0-EAEA-47BB-967D-10BE009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A4117D-CB01-439A-B50C-062CB66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586F16-F476-4AC6-AAA8-DEE3A7EF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81853-87D9-4F62-8BE0-3565D031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E339E-2A89-487E-9474-92DFEBB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F1176-FE51-4160-9295-22165B72E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5189A9-08B8-4DD9-9256-12525B7F6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EFB3A2-7F16-4523-AD90-51DD3524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D41383-0C75-4565-AC31-0BB6DB2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CF4BE-3EFE-416A-85FD-641DD73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931587-22A8-4384-914F-8A99E78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06673-467B-4418-A454-241F17B1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A6292A-5A5A-4D8A-BAA7-2437D9EB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0DF97-545A-43D0-95B1-9B8DCE10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A76DF-6646-4595-9386-BFD6DB7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28549-C72C-4F6C-B58A-B8AE2C4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75DB66-2E07-491E-B47C-8F21481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B10CFB-BBB1-488A-97A7-39E232CB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7225-D1FD-4C8C-BCED-EB326AF4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093E34-192E-48B8-9C97-D3CF699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0D46E-8726-43B2-AF28-F8D1F056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87E7-EBDD-4B63-ADB5-D3634F21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20105-3151-4274-9E35-0C3452C1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466DF-008E-4439-8B14-AD2E85BC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5A3A2-D84D-4307-98A6-1CBBA66D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81E85B-0E44-4E60-942C-D9792EFD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023CFB-1CAA-4C84-AF37-6CBAA317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DAD3E-9C72-4266-A9A9-77E864D0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38211-267E-4B46-9C3E-350E0D62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2B4EF-E33F-4B87-B042-A0D54E2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5A5AB5-314A-4C58-8B1C-DBBCD79A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8195-56D7-4B80-AFF3-DCD82FE2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33CC4-0858-464B-82FF-34854CFB3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E050-28D9-4610-B3E7-8A9C7AAA6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E69CB-C015-4803-8BF0-2752756A1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84F3-8B17-4EB8-B7BF-235664FE9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443067"/>
            <a:ext cx="12191999" cy="775658"/>
          </a:xfrm>
        </p:spPr>
        <p:txBody>
          <a:bodyPr>
            <a:normAutofit/>
          </a:bodyPr>
          <a:lstStyle/>
          <a:p>
            <a:r>
              <a:rPr kumimoji="1"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&lt;</a:t>
            </a:r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Title</a:t>
            </a:r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&gt;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E7E52D8-F56F-40DB-98E8-90BC2CBB3B9E}"/>
              </a:ext>
            </a:extLst>
          </p:cNvPr>
          <p:cNvSpPr txBox="1">
            <a:spLocks/>
          </p:cNvSpPr>
          <p:nvPr/>
        </p:nvSpPr>
        <p:spPr>
          <a:xfrm>
            <a:off x="1" y="2051241"/>
            <a:ext cx="12191999" cy="12024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Disclosure</a:t>
            </a:r>
            <a:b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Taro 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</a:t>
            </a: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Hanako 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C3227CC-C3ED-462B-A09C-9C2954767918}"/>
              </a:ext>
            </a:extLst>
          </p:cNvPr>
          <p:cNvSpPr txBox="1">
            <a:spLocks/>
          </p:cNvSpPr>
          <p:nvPr/>
        </p:nvSpPr>
        <p:spPr>
          <a:xfrm>
            <a:off x="1" y="4180115"/>
            <a:ext cx="12191999" cy="13656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There are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financial Conflicts Of Interest to disclose concerning the presentation.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537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&lt;　Title　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当院における青年期オストミートラブルの 傾向と対策について</dc:title>
  <dc:creator>Hideyoshi Takakura (高倉 秀義) / ［東］Ｍ３</dc:creator>
  <cp:lastModifiedBy>Hideyoshi Takakura (高倉 秀義) / ［東］Ｍ３</cp:lastModifiedBy>
  <cp:revision>4</cp:revision>
  <dcterms:created xsi:type="dcterms:W3CDTF">2023-04-21T00:54:41Z</dcterms:created>
  <dcterms:modified xsi:type="dcterms:W3CDTF">2023-04-21T01:42:34Z</dcterms:modified>
</cp:coreProperties>
</file>